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82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68" r:id="rId21"/>
    <p:sldId id="279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4D84-241A-6F73-A60A-4F4B3B7A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6568" y="3972077"/>
            <a:ext cx="6138863" cy="1115179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/>
            </a:br>
            <a:r>
              <a:rPr lang="en-US" sz="2400" i="1" baseline="30000" dirty="0" err="1"/>
              <a:t>Zajednička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tematska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sjednica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Odbora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za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zdravstvo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i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socijalnu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politiku</a:t>
            </a:r>
            <a:r>
              <a:rPr lang="en-US" sz="2400" i="1" baseline="30000" dirty="0"/>
              <a:t> &amp; </a:t>
            </a:r>
            <a:r>
              <a:rPr lang="en-US" sz="2400" i="1" baseline="30000" dirty="0" err="1"/>
              <a:t>Odbora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za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obitelj</a:t>
            </a:r>
            <a:r>
              <a:rPr lang="en-US" sz="2400" i="1" baseline="30000" dirty="0"/>
              <a:t>, </a:t>
            </a:r>
            <a:r>
              <a:rPr lang="en-US" sz="2400" i="1" baseline="30000" dirty="0" err="1"/>
              <a:t>mlade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i</a:t>
            </a:r>
            <a:r>
              <a:rPr lang="en-US" sz="2400" i="1" baseline="30000" dirty="0"/>
              <a:t> sport </a:t>
            </a:r>
            <a:r>
              <a:rPr lang="en-US" sz="2400" i="1" baseline="30000" dirty="0" err="1"/>
              <a:t>Hrvatskoga</a:t>
            </a:r>
            <a:r>
              <a:rPr lang="en-US" sz="2400" i="1" baseline="30000" dirty="0"/>
              <a:t> </a:t>
            </a:r>
            <a:r>
              <a:rPr lang="en-US" sz="2400" i="1" baseline="30000" dirty="0" err="1"/>
              <a:t>sabora</a:t>
            </a:r>
            <a:br>
              <a:rPr lang="en-US" sz="2400" b="1" i="1" dirty="0"/>
            </a:br>
            <a:r>
              <a:rPr lang="en-US" sz="2400" b="1" dirty="0"/>
              <a:t>  </a:t>
            </a:r>
            <a:br>
              <a:rPr lang="en-US" sz="2400" b="1" dirty="0"/>
            </a:br>
            <a:r>
              <a:rPr lang="en-US" sz="2400" b="1" dirty="0"/>
              <a:t>PORAST BROJA TRANSRODNE DJECE I MLADIH LJUDI U REPUBLICI HRVATSKOJ: MOGUĆI UZROCI I KLINIČKE POSLJEDICE</a:t>
            </a:r>
            <a:br>
              <a:rPr lang="en-US" sz="2400" b="1" dirty="0"/>
            </a:br>
            <a:r>
              <a:rPr lang="en-US" sz="2400" b="1" dirty="0"/>
              <a:t>  </a:t>
            </a:r>
            <a:br>
              <a:rPr lang="en-US" sz="2400" b="1" dirty="0"/>
            </a:br>
            <a:r>
              <a:rPr lang="en-US" sz="2400" baseline="30000" dirty="0"/>
              <a:t>Zagreb, 09. </a:t>
            </a:r>
            <a:r>
              <a:rPr lang="en-US" sz="2400" baseline="30000" dirty="0" err="1"/>
              <a:t>veljače</a:t>
            </a:r>
            <a:r>
              <a:rPr lang="en-US" sz="2400" baseline="30000" dirty="0"/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171579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203014-FEA2-00B4-3C36-2EFF92A6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4881"/>
            <a:ext cx="8128000" cy="45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0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F6870B-7F83-9543-506C-A8FAA5931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67459"/>
            <a:ext cx="8128000" cy="45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7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10A97C-2FDE-A965-8897-75177BB9D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52970"/>
            <a:ext cx="8128000" cy="49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2852E7C-3430-5A86-9E21-3D1B5B5A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27666"/>
            <a:ext cx="8128000" cy="44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4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D148F38-9C87-E46C-562F-7D7630D4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64259"/>
            <a:ext cx="8128000" cy="492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2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B3E0964D-DE94-559E-DCD4-250157DE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26" y="719666"/>
            <a:ext cx="660514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1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9D78D-A34E-701E-9D9E-CC01ED37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2" y="719666"/>
            <a:ext cx="424069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A798D4-E1E6-9F6D-DCD4-1DC4D55F7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713" y="719666"/>
            <a:ext cx="380257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4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EBE2AA-ED77-109A-A699-091FDA6B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808" y="719666"/>
            <a:ext cx="343638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1AB6B2-9B83-E767-BD01-86A62487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66" y="719666"/>
            <a:ext cx="3386667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3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9A3137-6A28-8160-0C62-E73EE497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8644"/>
            <a:ext cx="8128000" cy="4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7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592551-D545-E023-2E31-9930ABF6C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3" y="540847"/>
            <a:ext cx="3217333" cy="577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4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55BA3E-5ED9-B35C-149B-CCB88C1C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84" y="719666"/>
            <a:ext cx="568723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1C7E0D6-1B30-427D-C889-01B6F03E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01303"/>
            <a:ext cx="8660190" cy="34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C3C62A7-240D-8C3E-29DC-9EBD6E927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747712"/>
            <a:ext cx="72009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0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B269B1-D560-EC05-9017-A7F71E511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488" y="719666"/>
            <a:ext cx="301502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8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7E30E2-90B9-F3FB-CA1E-82C92A7D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0" y="719666"/>
            <a:ext cx="7680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914B18-F1BA-C812-B058-41094A2D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12614"/>
            <a:ext cx="8128000" cy="44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1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01C3FD-47E8-F192-B32D-115FF6AD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33029"/>
            <a:ext cx="8128000" cy="41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A8066B3-D3C4-716E-228E-5110543C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16377"/>
            <a:ext cx="8128000" cy="44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4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A517C5-D9DB-4999-8DFC-409E7C1BB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50244"/>
            <a:ext cx="8128000" cy="43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8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AB27A8-0308-AAD3-22BD-E1D15596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084225"/>
            <a:ext cx="8128000" cy="468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C8BA0B-4F05-3CB6-83D4-4A07577A5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942012"/>
            <a:ext cx="8128000" cy="49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1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8431B2-C91F-EE23-9C57-B637D5352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857283"/>
            <a:ext cx="8128000" cy="51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6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B13819-6AFD-15D3-5E47-0DA6C5CE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473" y="719666"/>
            <a:ext cx="768305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4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D7786A-CEAB-98FF-AF1B-D8D8AF87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90036"/>
            <a:ext cx="8128000" cy="44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6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Celestial</vt:lpstr>
      <vt:lpstr> Zajednička tematska sjednica Odbora za zdravstvo i socijalnu politiku &amp; Odbora za obitelj, mlade i sport Hrvatskoga sabora    PORAST BROJA TRANSRODNE DJECE I MLADIH LJUDI U REPUBLICI HRVATSKOJ: MOGUĆI UZROCI I KLINIČKE POSLJEDICE    Zagreb, 09. veljače 2023.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5</cp:revision>
  <dcterms:created xsi:type="dcterms:W3CDTF">2023-02-08T12:26:39Z</dcterms:created>
  <dcterms:modified xsi:type="dcterms:W3CDTF">2023-02-08T13:04:36Z</dcterms:modified>
</cp:coreProperties>
</file>